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Resources and Development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Quick Revision Notes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59436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B4B4B4"/>
                </a:solidFill>
              </a:rPr>
              <a:t>Dr K S KANNAN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Anything that satisfies human needs.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59436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B4B4B4"/>
                </a:solidFill>
              </a:rPr>
              <a:t>Dr K S KANNAN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